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0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FF89-DBBA-470C-9CC4-C92243494E8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CEBF9-DF56-4127-B3C3-7B667ADDB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25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FF89-DBBA-470C-9CC4-C92243494E8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CEBF9-DF56-4127-B3C3-7B667ADDB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30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FF89-DBBA-470C-9CC4-C92243494E8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CEBF9-DF56-4127-B3C3-7B667ADDB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80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FF89-DBBA-470C-9CC4-C92243494E8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CEBF9-DF56-4127-B3C3-7B667ADDB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14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FF89-DBBA-470C-9CC4-C92243494E8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CEBF9-DF56-4127-B3C3-7B667ADDB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10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FF89-DBBA-470C-9CC4-C92243494E8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CEBF9-DF56-4127-B3C3-7B667ADDB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24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FF89-DBBA-470C-9CC4-C92243494E8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CEBF9-DF56-4127-B3C3-7B667ADDB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842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FF89-DBBA-470C-9CC4-C92243494E8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CEBF9-DF56-4127-B3C3-7B667ADDB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03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FF89-DBBA-470C-9CC4-C92243494E8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CEBF9-DF56-4127-B3C3-7B667ADDB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1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FF89-DBBA-470C-9CC4-C92243494E8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CEBF9-DF56-4127-B3C3-7B667ADDB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49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FF89-DBBA-470C-9CC4-C92243494E8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CEBF9-DF56-4127-B3C3-7B667ADDB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2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2FF89-DBBA-470C-9CC4-C92243494E8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CEBF9-DF56-4127-B3C3-7B667ADDB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32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2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4.xml.rels><?xml version="1.0" encoding="UTF-8" standalone="yes" ?><Relationships xmlns="http://schemas.openxmlformats.org/package/2006/relationships"><Relationship Id="rId2" Target="../media/image14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5.xml.rels><?xml version="1.0" encoding="UTF-8" standalone="yes" ?><Relationships xmlns="http://schemas.openxmlformats.org/package/2006/relationships"><Relationship Id="rId2" Target="../media/image15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6.xml.rels><?xml version="1.0" encoding="UTF-8" standalone="yes" ?><Relationships xmlns="http://schemas.openxmlformats.org/package/2006/relationships"><Relationship Id="rId2" Target="../media/image16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7.xml.rels><?xml version="1.0" encoding="UTF-8" standalone="yes" ?><Relationships xmlns="http://schemas.openxmlformats.org/package/2006/relationships"><Relationship Id="rId2" Target="../media/image17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 ?><Relationships xmlns="http://schemas.openxmlformats.org/package/2006/relationships"><Relationship Id="rId2" Target="../media/image8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95459" y="695458"/>
            <a:ext cx="10650828" cy="5164429"/>
            <a:chOff x="695459" y="695458"/>
            <a:chExt cx="10650828" cy="516442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b="-37" r="-19"/>
            <a:stretch/>
          </p:blipFill>
          <p:spPr>
            <a:xfrm>
              <a:off x="695459" y="695458"/>
              <a:ext cx="10650828" cy="5164429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6671256" y="1326524"/>
              <a:ext cx="3425781" cy="3052293"/>
            </a:xfrm>
            <a:prstGeom prst="rect">
              <a:avLst/>
            </a:prstGeom>
            <a:solidFill>
              <a:schemeClr val="bg1"/>
            </a:solidFill>
          </p:spPr>
          <p:txBody>
            <a:bodyPr rtlCol="0" wrap="square">
              <a:spAutoFit/>
            </a:bodyPr>
            <a:lstStyle/>
            <a:p>
              <a:endParaRPr dirty="0" lang="en-US"/>
            </a:p>
          </p:txBody>
        </p:sp>
      </p:grpSp>
    </p:spTree>
    <p:extLst>
      <p:ext uri="{BB962C8B-B14F-4D97-AF65-F5344CB8AC3E}">
        <p14:creationId xmlns:p14="http://schemas.microsoft.com/office/powerpoint/2010/main" val="75367986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206" r="6"/>
          <a:stretch/>
        </p:blipFill>
        <p:spPr>
          <a:xfrm>
            <a:off x="197149" y="1790164"/>
            <a:ext cx="11475253" cy="236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52940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61" r="-42"/>
          <a:stretch/>
        </p:blipFill>
        <p:spPr>
          <a:xfrm>
            <a:off x="240053" y="454232"/>
            <a:ext cx="11235023" cy="595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814399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105" r="-8"/>
          <a:stretch/>
        </p:blipFill>
        <p:spPr>
          <a:xfrm>
            <a:off x="1300766" y="1712890"/>
            <a:ext cx="9878096" cy="370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88154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47" r="39"/>
          <a:stretch/>
        </p:blipFill>
        <p:spPr>
          <a:xfrm>
            <a:off x="410810" y="978794"/>
            <a:ext cx="11203043" cy="494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656640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71" r="-16"/>
          <a:stretch/>
        </p:blipFill>
        <p:spPr>
          <a:xfrm>
            <a:off x="728993" y="525132"/>
            <a:ext cx="10643052" cy="591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418772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61" r="45"/>
          <a:stretch/>
        </p:blipFill>
        <p:spPr>
          <a:xfrm>
            <a:off x="888641" y="1001267"/>
            <a:ext cx="11317173" cy="5000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945940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57" r="-6"/>
          <a:stretch/>
        </p:blipFill>
        <p:spPr>
          <a:xfrm>
            <a:off x="291235" y="901522"/>
            <a:ext cx="11132325" cy="5370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285054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90" r="-11"/>
          <a:stretch/>
        </p:blipFill>
        <p:spPr>
          <a:xfrm>
            <a:off x="293380" y="1532586"/>
            <a:ext cx="11246089" cy="428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4152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63" r="42"/>
          <a:stretch/>
        </p:blipFill>
        <p:spPr>
          <a:xfrm>
            <a:off x="708337" y="785611"/>
            <a:ext cx="10663707" cy="5022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107423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-42"/>
          <a:stretch/>
        </p:blipFill>
        <p:spPr>
          <a:xfrm>
            <a:off x="914400" y="875763"/>
            <a:ext cx="10367493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02438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25" r="1"/>
          <a:stretch/>
        </p:blipFill>
        <p:spPr>
          <a:xfrm>
            <a:off x="656823" y="631065"/>
            <a:ext cx="10753859" cy="606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594484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62" r="8"/>
          <a:stretch/>
        </p:blipFill>
        <p:spPr>
          <a:xfrm>
            <a:off x="682580" y="656822"/>
            <a:ext cx="10676586" cy="591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689212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60" r="-28"/>
          <a:stretch/>
        </p:blipFill>
        <p:spPr>
          <a:xfrm>
            <a:off x="1403797" y="472080"/>
            <a:ext cx="9427335" cy="628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682439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22" r="33"/>
          <a:stretch/>
        </p:blipFill>
        <p:spPr>
          <a:xfrm>
            <a:off x="617845" y="618186"/>
            <a:ext cx="10200409" cy="593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4364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33" r="-25"/>
          <a:stretch/>
        </p:blipFill>
        <p:spPr>
          <a:xfrm>
            <a:off x="444570" y="1403798"/>
            <a:ext cx="10824443" cy="467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175484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16" r="49"/>
          <a:stretch/>
        </p:blipFill>
        <p:spPr>
          <a:xfrm>
            <a:off x="349266" y="428967"/>
            <a:ext cx="11514244" cy="58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424763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Widescreen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12</cp:revision>
  <dcterms:created xsi:type="dcterms:W3CDTF">2021-10-18T14:22:19Z</dcterms:created>
  <dcterms:modified xsi:type="dcterms:W3CDTF">2021-10-18T14:41:08Z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915485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